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 sales battlecard: [Competitor]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365760" y="64008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each block to its budget or the page stops being one page. Undated cards get second-guessed mid-call; date every version.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2788920" cy="1234440"/>
          </a:xfrm>
          <a:prstGeom prst="rect">
            <a:avLst/>
          </a:prstGeom>
          <a:solidFill>
            <a:srgbClr val="F4F7F9"/>
          </a:solidFill>
          <a:ln w="9525">
            <a:solidFill>
              <a:srgbClr val="C9D3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78992"/>
            <a:ext cx="2697480" cy="11795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Verdict
</a:t>
            </a:r>
            <a:endParaRPr lang="en-US" sz="1100" dirty="0"/>
          </a:p>
          <a:p>
            <a:pPr indent="0" marL="0">
              <a:buNone/>
            </a:pPr>
            <a:r>
              <a:rPr lang="en-US" sz="8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sentences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win when [buyer situation].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lose when [buyer situation].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46120" y="1051560"/>
            <a:ext cx="2788920" cy="1234440"/>
          </a:xfrm>
          <a:prstGeom prst="rect">
            <a:avLst/>
          </a:prstGeom>
          <a:solidFill>
            <a:srgbClr val="F4F7F9"/>
          </a:solidFill>
          <a:ln w="9525">
            <a:solidFill>
              <a:srgbClr val="C9D3D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91840" y="1078992"/>
            <a:ext cx="2697480" cy="11795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Landmines to plant
</a:t>
            </a:r>
            <a:endParaRPr lang="en-US" sz="1100" dirty="0"/>
          </a:p>
          <a:p>
            <a:pPr indent="0" marL="0">
              <a:buNone/>
            </a:pPr>
            <a:r>
              <a:rPr lang="en-US" sz="8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questions the buyer asks the competitor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them: [question].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them: [question].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them: [question].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126480" y="1051560"/>
            <a:ext cx="2788920" cy="1234440"/>
          </a:xfrm>
          <a:prstGeom prst="rect">
            <a:avLst/>
          </a:prstGeom>
          <a:solidFill>
            <a:srgbClr val="F4F7F9"/>
          </a:solidFill>
          <a:ln w="9525">
            <a:solidFill>
              <a:srgbClr val="C9D3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172200" y="1078992"/>
            <a:ext cx="2697480" cy="11795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Their pitch against us
</a:t>
            </a:r>
            <a:endParaRPr lang="en-US" sz="1100" dirty="0"/>
          </a:p>
          <a:p>
            <a:pPr indent="0" marL="0">
              <a:buNone/>
            </a:pPr>
            <a:r>
              <a:rPr lang="en-US" sz="8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pairs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say: [line]  /  We say: [counter].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say: [line]  /  We say: [counter].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say: [line]  /  We say: [counter].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377440"/>
            <a:ext cx="2788920" cy="1234440"/>
          </a:xfrm>
          <a:prstGeom prst="rect">
            <a:avLst/>
          </a:prstGeom>
          <a:solidFill>
            <a:srgbClr val="F4F7F9"/>
          </a:solidFill>
          <a:ln w="9525">
            <a:solidFill>
              <a:srgbClr val="C9D3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2404872"/>
            <a:ext cx="2697480" cy="11795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Top three objections
</a:t>
            </a:r>
            <a:endParaRPr lang="en-US" sz="1100" dirty="0"/>
          </a:p>
          <a:p>
            <a:pPr indent="0" marL="0">
              <a:buNone/>
            </a:pPr>
            <a:r>
              <a:rPr lang="en-US" sz="8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pairs, responses of 2 sentences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says: [objection]  /  Response: [2 sentences].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says: [objection]  /  Response: [2 sentences].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says: [objection]  /  Response: [2 sentences].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46120" y="2377440"/>
            <a:ext cx="2788920" cy="1234440"/>
          </a:xfrm>
          <a:prstGeom prst="rect">
            <a:avLst/>
          </a:prstGeom>
          <a:solidFill>
            <a:srgbClr val="F4F7F9"/>
          </a:solidFill>
          <a:ln w="9525">
            <a:solidFill>
              <a:srgbClr val="C9D3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91840" y="2404872"/>
            <a:ext cx="2697480" cy="11795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Pricing and packaging reality
</a:t>
            </a:r>
            <a:endParaRPr lang="en-US" sz="1100" dirty="0"/>
          </a:p>
          <a:p>
            <a:pPr indent="0" marL="0">
              <a:buNone/>
            </a:pPr>
            <a:r>
              <a:rPr lang="en-US" sz="8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bullets + date + source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price: [x].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Gates: [what is behind which tier].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Discounting: [what happens under pressure].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[date], source: [link].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2377440"/>
            <a:ext cx="2788920" cy="1234440"/>
          </a:xfrm>
          <a:prstGeom prst="rect">
            <a:avLst/>
          </a:prstGeom>
          <a:solidFill>
            <a:srgbClr val="F4F7F9"/>
          </a:solidFill>
          <a:ln w="9525">
            <a:solidFill>
              <a:srgbClr val="C9D3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72200" y="2404872"/>
            <a:ext cx="2697480" cy="11795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Proof
</a:t>
            </a:r>
            <a:endParaRPr lang="en-US" sz="1100" dirty="0"/>
          </a:p>
          <a:p>
            <a:pPr indent="0" marL="0">
              <a:buNone/>
            </a:pPr>
            <a:r>
              <a:rPr lang="en-US" sz="8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win stories with the buyer's stated reason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[Win story: who, size, why they chose us over them].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[Win story: who, size, why they chose us over them].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3703320"/>
            <a:ext cx="8549640" cy="640080"/>
          </a:xfrm>
          <a:prstGeom prst="rect">
            <a:avLst/>
          </a:prstGeom>
          <a:solidFill>
            <a:srgbClr val="F4F7F9"/>
          </a:solidFill>
          <a:ln w="9525">
            <a:solidFill>
              <a:srgbClr val="C9D3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3730752"/>
            <a:ext cx="8458200" cy="5852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Freshness line
</a:t>
            </a:r>
            <a:endParaRPr lang="en-US" sz="1100" dirty="0"/>
          </a:p>
          <a:p>
            <a:pPr indent="0" marL="0">
              <a:buNone/>
            </a:pPr>
            <a:r>
              <a:rPr lang="en-US" sz="8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line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850" dirty="0">
                <a:solidFill>
                  <a:srgbClr val="1C26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verified [date] by [owner]. Changed since last version: [one line].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5760" y="466344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template from keystoneiq.ai/battlecard-template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One-page sales battlecard template</dc:title>
  <dc:subject>PptxGenJS Presentation</dc:subject>
  <dc:creator>KeystoneIQ</dc:creator>
  <cp:lastModifiedBy>KeystoneIQ</cp:lastModifiedBy>
  <cp:revision>1</cp:revision>
  <dcterms:created xsi:type="dcterms:W3CDTF">2026-09-14T21:48:54Z</dcterms:created>
  <dcterms:modified xsi:type="dcterms:W3CDTF">2026-09-14T21:48:54Z</dcterms:modified>
</cp:coreProperties>
</file>